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"/>
  </p:notesMasterIdLst>
  <p:sldSz cx="18288000" cy="10288588"/>
  <p:notesSz cx="6858000" cy="9144000"/>
  <p:embeddedFontLst>
    <p:embeddedFont>
      <p:font typeface="DIN" pitchFamily="50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ndara" panose="020E0502030303020204" pitchFamily="34" charset="0"/>
      <p:regular r:id="rId8"/>
      <p:bold r:id="rId9"/>
      <p:italic r:id="rId10"/>
      <p:boldItalic r:id="rId11"/>
    </p:embeddedFont>
  </p:embeddedFontLst>
  <p:defaultTextStyle>
    <a:defPPr>
      <a:defRPr lang="es-E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6B6F"/>
    <a:srgbClr val="6A7276"/>
    <a:srgbClr val="921F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3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79FB7-5658-4FB3-B98D-B463C580F970}" type="datetimeFigureOut">
              <a:rPr lang="es-ES" smtClean="0"/>
              <a:t>20/04/2018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CDE8D-5C8C-4CEB-8086-70F298F6BB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2264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solidFill>
          <a:srgbClr val="636B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"/>
            <a:ext cx="18288000" cy="10287000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665" y="6325233"/>
            <a:ext cx="18270335" cy="1897041"/>
          </a:xfrm>
          <a:solidFill>
            <a:srgbClr val="921F30"/>
          </a:solidFill>
        </p:spPr>
        <p:txBody>
          <a:bodyPr anchor="ctr"/>
          <a:lstStyle>
            <a:lvl1pPr marL="0" indent="0" algn="ctr">
              <a:buNone/>
              <a:defRPr sz="3600" baseline="0">
                <a:solidFill>
                  <a:schemeClr val="bg1"/>
                </a:solidFill>
                <a:latin typeface="DIN" pitchFamily="50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ES" dirty="0" smtClean="0"/>
              <a:t>TÍTULO DEL EVENTO</a:t>
            </a:r>
          </a:p>
          <a:p>
            <a:r>
              <a:rPr lang="es-ES" dirty="0" smtClean="0"/>
              <a:t>Lugar y fecha</a:t>
            </a:r>
            <a:endParaRPr lang="en-US" dirty="0"/>
          </a:p>
        </p:txBody>
      </p:sp>
      <p:sp>
        <p:nvSpPr>
          <p:cNvPr id="16" name="Título 15"/>
          <p:cNvSpPr>
            <a:spLocks noGrp="1"/>
          </p:cNvSpPr>
          <p:nvPr>
            <p:ph type="title" hasCustomPrompt="1"/>
          </p:nvPr>
        </p:nvSpPr>
        <p:spPr>
          <a:xfrm>
            <a:off x="1257300" y="629661"/>
            <a:ext cx="15773400" cy="3294639"/>
          </a:xfrm>
        </p:spPr>
        <p:txBody>
          <a:bodyPr>
            <a:noAutofit/>
          </a:bodyPr>
          <a:lstStyle>
            <a:lvl1pPr algn="ctr">
              <a:defRPr sz="8000" b="1" baseline="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TÍTULO DE LA PRESENTACIÓN EN DOS REGLONES</a:t>
            </a:r>
            <a:endParaRPr lang="es-ES" dirty="0"/>
          </a:p>
        </p:txBody>
      </p:sp>
      <p:sp>
        <p:nvSpPr>
          <p:cNvPr id="26" name="Marcador de texto 25"/>
          <p:cNvSpPr>
            <a:spLocks noGrp="1"/>
          </p:cNvSpPr>
          <p:nvPr>
            <p:ph type="body" sz="quarter" idx="10" hasCustomPrompt="1"/>
          </p:nvPr>
        </p:nvSpPr>
        <p:spPr>
          <a:xfrm>
            <a:off x="1266132" y="3929536"/>
            <a:ext cx="15773400" cy="23956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Autores/as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862" y="8437654"/>
            <a:ext cx="7983940" cy="160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33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6A7276"/>
              </a:buClr>
              <a:defRPr/>
            </a:lvl1pPr>
            <a:lvl2pPr>
              <a:buClr>
                <a:srgbClr val="6A7276"/>
              </a:buClr>
              <a:defRPr/>
            </a:lvl2pPr>
            <a:lvl3pPr>
              <a:buClr>
                <a:srgbClr val="6A7276"/>
              </a:buClr>
              <a:defRPr/>
            </a:lvl3pPr>
            <a:lvl4pPr>
              <a:buClr>
                <a:srgbClr val="6A7276"/>
              </a:buClr>
              <a:defRPr/>
            </a:lvl4pPr>
            <a:lvl5pPr>
              <a:buClr>
                <a:srgbClr val="6A7276"/>
              </a:buClr>
              <a:defRPr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cxnSp>
        <p:nvCxnSpPr>
          <p:cNvPr id="10" name="Conector recto 9"/>
          <p:cNvCxnSpPr/>
          <p:nvPr userDrawn="1"/>
        </p:nvCxnSpPr>
        <p:spPr>
          <a:xfrm flipH="1">
            <a:off x="0" y="9495053"/>
            <a:ext cx="18288000" cy="0"/>
          </a:xfrm>
          <a:prstGeom prst="line">
            <a:avLst/>
          </a:prstGeom>
          <a:ln w="76200">
            <a:solidFill>
              <a:srgbClr val="921F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57300" y="547773"/>
            <a:ext cx="15773400" cy="1988651"/>
          </a:xfrm>
        </p:spPr>
        <p:txBody>
          <a:bodyPr/>
          <a:lstStyle>
            <a:lvl1pPr>
              <a:defRPr>
                <a:solidFill>
                  <a:srgbClr val="921F30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cxnSp>
        <p:nvCxnSpPr>
          <p:cNvPr id="12" name="Conector recto 11"/>
          <p:cNvCxnSpPr/>
          <p:nvPr userDrawn="1"/>
        </p:nvCxnSpPr>
        <p:spPr>
          <a:xfrm flipH="1">
            <a:off x="0" y="2536424"/>
            <a:ext cx="18288000" cy="0"/>
          </a:xfrm>
          <a:prstGeom prst="line">
            <a:avLst/>
          </a:prstGeom>
          <a:ln w="57150">
            <a:solidFill>
              <a:srgbClr val="63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3085" y="9628939"/>
            <a:ext cx="13031905" cy="547772"/>
          </a:xfrm>
        </p:spPr>
        <p:txBody>
          <a:bodyPr/>
          <a:lstStyle>
            <a:lvl1pPr>
              <a:defRPr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r>
              <a:rPr lang="es-ES" dirty="0" smtClean="0"/>
              <a:t>PIE DE PÁGINA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4428" y="9628939"/>
            <a:ext cx="1134184" cy="547772"/>
          </a:xfrm>
        </p:spPr>
        <p:txBody>
          <a:bodyPr/>
          <a:lstStyle>
            <a:lvl1pPr algn="l">
              <a:defRPr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fld id="{DBFF9636-A71C-488A-89F8-02E08556F10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2167" y="9578808"/>
            <a:ext cx="3201672" cy="64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2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772"/>
            <a:ext cx="3943350" cy="8719103"/>
          </a:xfrm>
        </p:spPr>
        <p:txBody>
          <a:bodyPr vert="eaVert"/>
          <a:lstStyle>
            <a:lvl1pPr>
              <a:defRPr>
                <a:solidFill>
                  <a:srgbClr val="921F30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772"/>
            <a:ext cx="11601450" cy="8719103"/>
          </a:xfrm>
        </p:spPr>
        <p:txBody>
          <a:bodyPr vert="eaVert"/>
          <a:lstStyle>
            <a:lvl1pPr>
              <a:buClr>
                <a:srgbClr val="636B6F"/>
              </a:buClr>
              <a:defRPr/>
            </a:lvl1pPr>
            <a:lvl2pPr>
              <a:buClr>
                <a:srgbClr val="636B6F"/>
              </a:buClr>
              <a:defRPr/>
            </a:lvl2pPr>
            <a:lvl3pPr>
              <a:buClr>
                <a:srgbClr val="636B6F"/>
              </a:buClr>
              <a:defRPr/>
            </a:lvl3pPr>
            <a:lvl4pPr>
              <a:buClr>
                <a:srgbClr val="636B6F"/>
              </a:buClr>
              <a:defRPr/>
            </a:lvl4pPr>
            <a:lvl5pPr>
              <a:buClr>
                <a:srgbClr val="636B6F"/>
              </a:buClr>
              <a:defRPr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cxnSp>
        <p:nvCxnSpPr>
          <p:cNvPr id="10" name="Conector recto 9"/>
          <p:cNvCxnSpPr/>
          <p:nvPr userDrawn="1"/>
        </p:nvCxnSpPr>
        <p:spPr>
          <a:xfrm flipH="1">
            <a:off x="0" y="9495053"/>
            <a:ext cx="18288000" cy="0"/>
          </a:xfrm>
          <a:prstGeom prst="line">
            <a:avLst/>
          </a:prstGeom>
          <a:ln w="76200">
            <a:solidFill>
              <a:srgbClr val="921F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3085" y="9628939"/>
            <a:ext cx="13031905" cy="547772"/>
          </a:xfrm>
        </p:spPr>
        <p:txBody>
          <a:bodyPr/>
          <a:lstStyle>
            <a:lvl1pPr>
              <a:defRPr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r>
              <a:rPr lang="es-ES" dirty="0" smtClean="0"/>
              <a:t>PIE DE PÁGINA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4428" y="9628939"/>
            <a:ext cx="1134184" cy="547772"/>
          </a:xfrm>
        </p:spPr>
        <p:txBody>
          <a:bodyPr/>
          <a:lstStyle>
            <a:lvl1pPr algn="l">
              <a:defRPr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fld id="{DBFF9636-A71C-488A-89F8-02E08556F10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2167" y="9578808"/>
            <a:ext cx="3201672" cy="64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84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FINAL">
    <p:bg>
      <p:bgPr>
        <a:solidFill>
          <a:srgbClr val="636B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"/>
            <a:ext cx="18288000" cy="10287000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665" y="1848483"/>
            <a:ext cx="18270335" cy="1897041"/>
          </a:xfrm>
          <a:solidFill>
            <a:srgbClr val="921F30"/>
          </a:solidFill>
        </p:spPr>
        <p:txBody>
          <a:bodyPr anchor="ctr"/>
          <a:lstStyle>
            <a:lvl1pPr marL="0" indent="0" algn="ctr">
              <a:buNone/>
              <a:defRPr sz="3600" baseline="0">
                <a:solidFill>
                  <a:schemeClr val="bg1"/>
                </a:solidFill>
                <a:latin typeface="DIN" pitchFamily="50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ES" dirty="0" smtClean="0"/>
              <a:t>TÍTULO DEL EVENTO</a:t>
            </a:r>
          </a:p>
          <a:p>
            <a:r>
              <a:rPr lang="es-ES" dirty="0" smtClean="0"/>
              <a:t>Lugar y fecha</a:t>
            </a:r>
            <a:endParaRPr lang="en-U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0" hasCustomPrompt="1"/>
          </p:nvPr>
        </p:nvSpPr>
        <p:spPr>
          <a:xfrm>
            <a:off x="676275" y="419100"/>
            <a:ext cx="16935450" cy="1428750"/>
          </a:xfr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err="1" smtClean="0"/>
              <a:t>Gràcies</a:t>
            </a:r>
            <a:r>
              <a:rPr lang="es-ES" dirty="0" smtClean="0"/>
              <a:t> per la </a:t>
            </a:r>
            <a:r>
              <a:rPr lang="es-ES" dirty="0" err="1" smtClean="0"/>
              <a:t>vostra</a:t>
            </a:r>
            <a:r>
              <a:rPr lang="es-ES" dirty="0" smtClean="0"/>
              <a:t> </a:t>
            </a:r>
            <a:r>
              <a:rPr lang="es-ES" dirty="0" err="1" smtClean="0"/>
              <a:t>atenció</a:t>
            </a:r>
            <a:endParaRPr lang="es-ES" dirty="0" smtClean="0"/>
          </a:p>
        </p:txBody>
      </p:sp>
      <p:sp>
        <p:nvSpPr>
          <p:cNvPr id="12" name="CuadroTexto 11"/>
          <p:cNvSpPr txBox="1"/>
          <p:nvPr userDrawn="1"/>
        </p:nvSpPr>
        <p:spPr>
          <a:xfrm>
            <a:off x="0" y="5753100"/>
            <a:ext cx="182880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s-ES" sz="2700" b="0" i="0" kern="12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DIN" pitchFamily="50" charset="0"/>
                <a:ea typeface="+mn-ea"/>
                <a:cs typeface="+mn-cs"/>
              </a:rPr>
              <a:t>Institut</a:t>
            </a:r>
            <a:r>
              <a:rPr lang="es-ES" sz="2700" b="0" i="0" kern="1200" dirty="0" smtClean="0">
                <a:solidFill>
                  <a:schemeClr val="bg1">
                    <a:lumMod val="75000"/>
                  </a:schemeClr>
                </a:solidFill>
                <a:effectLst/>
                <a:latin typeface="DIN" pitchFamily="50" charset="0"/>
                <a:ea typeface="+mn-ea"/>
                <a:cs typeface="+mn-cs"/>
              </a:rPr>
              <a:t> </a:t>
            </a:r>
            <a:r>
              <a:rPr lang="es-ES" sz="2700" b="0" i="0" kern="12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DIN" pitchFamily="50" charset="0"/>
                <a:ea typeface="+mn-ea"/>
                <a:cs typeface="+mn-cs"/>
              </a:rPr>
              <a:t>Universitari</a:t>
            </a:r>
            <a:r>
              <a:rPr lang="es-ES" sz="2700" b="0" i="0" kern="1200" dirty="0" smtClean="0">
                <a:solidFill>
                  <a:schemeClr val="bg1">
                    <a:lumMod val="75000"/>
                  </a:schemeClr>
                </a:solidFill>
                <a:effectLst/>
                <a:latin typeface="DIN" pitchFamily="50" charset="0"/>
                <a:ea typeface="+mn-ea"/>
                <a:cs typeface="+mn-cs"/>
              </a:rPr>
              <a:t> </a:t>
            </a:r>
            <a:r>
              <a:rPr lang="es-ES" sz="2700" b="0" i="0" kern="12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DIN" pitchFamily="50" charset="0"/>
                <a:ea typeface="+mn-ea"/>
                <a:cs typeface="+mn-cs"/>
              </a:rPr>
              <a:t>d’Investigació</a:t>
            </a:r>
            <a:r>
              <a:rPr lang="es-ES" sz="2700" b="0" i="0" kern="1200" dirty="0" smtClean="0">
                <a:solidFill>
                  <a:schemeClr val="bg1">
                    <a:lumMod val="75000"/>
                  </a:schemeClr>
                </a:solidFill>
                <a:effectLst/>
                <a:latin typeface="DIN" pitchFamily="50" charset="0"/>
                <a:ea typeface="+mn-ea"/>
                <a:cs typeface="+mn-cs"/>
              </a:rPr>
              <a:t> CIO -</a:t>
            </a:r>
            <a:r>
              <a:rPr lang="es-ES" sz="2700" b="0" i="0" kern="1200" baseline="0" dirty="0" smtClean="0">
                <a:solidFill>
                  <a:schemeClr val="bg1">
                    <a:lumMod val="75000"/>
                  </a:schemeClr>
                </a:solidFill>
                <a:effectLst/>
                <a:latin typeface="DIN" pitchFamily="50" charset="0"/>
                <a:ea typeface="+mn-ea"/>
                <a:cs typeface="+mn-cs"/>
              </a:rPr>
              <a:t> </a:t>
            </a:r>
            <a:r>
              <a:rPr lang="es-ES" sz="2700" b="0" i="0" kern="12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DIN" pitchFamily="50" charset="0"/>
                <a:ea typeface="+mn-ea"/>
                <a:cs typeface="+mn-cs"/>
              </a:rPr>
              <a:t>Universitat</a:t>
            </a:r>
            <a:r>
              <a:rPr lang="es-ES" sz="2700" b="0" i="0" kern="1200" dirty="0" smtClean="0">
                <a:solidFill>
                  <a:schemeClr val="bg1">
                    <a:lumMod val="75000"/>
                  </a:schemeClr>
                </a:solidFill>
                <a:effectLst/>
                <a:latin typeface="DIN" pitchFamily="50" charset="0"/>
                <a:ea typeface="+mn-ea"/>
                <a:cs typeface="+mn-cs"/>
              </a:rPr>
              <a:t> </a:t>
            </a:r>
            <a:r>
              <a:rPr lang="es-ES" sz="2700" b="0" i="0" kern="1200" dirty="0" smtClean="0">
                <a:solidFill>
                  <a:schemeClr val="bg1">
                    <a:lumMod val="75000"/>
                  </a:schemeClr>
                </a:solidFill>
                <a:effectLst/>
                <a:latin typeface="DIN" pitchFamily="50" charset="0"/>
                <a:ea typeface="+mn-ea"/>
                <a:cs typeface="+mn-cs"/>
              </a:rPr>
              <a:t>Miguel Hernández </a:t>
            </a:r>
            <a:r>
              <a:rPr lang="es-ES" sz="2700" b="0" i="0" kern="12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DIN" pitchFamily="50" charset="0"/>
                <a:ea typeface="+mn-ea"/>
                <a:cs typeface="+mn-cs"/>
              </a:rPr>
              <a:t>d’Elx</a:t>
            </a:r>
            <a:endParaRPr lang="es-ES" sz="2700" b="0" i="0" kern="1200" dirty="0" smtClean="0">
              <a:solidFill>
                <a:schemeClr val="bg1">
                  <a:lumMod val="75000"/>
                </a:schemeClr>
              </a:solidFill>
              <a:effectLst/>
              <a:latin typeface="DIN" pitchFamily="50" charset="0"/>
              <a:ea typeface="+mn-ea"/>
              <a:cs typeface="+mn-cs"/>
            </a:endParaRPr>
          </a:p>
          <a:p>
            <a:pPr algn="ctr" fontAlgn="base"/>
            <a:r>
              <a:rPr lang="es-ES" sz="2700" b="0" i="0" kern="1200" dirty="0" smtClean="0">
                <a:solidFill>
                  <a:schemeClr val="bg1">
                    <a:lumMod val="75000"/>
                  </a:schemeClr>
                </a:solidFill>
                <a:effectLst/>
                <a:latin typeface="DIN" pitchFamily="50" charset="0"/>
                <a:ea typeface="+mn-ea"/>
                <a:cs typeface="+mn-cs"/>
              </a:rPr>
              <a:t>Avda. de la Universidad s/n – </a:t>
            </a:r>
            <a:r>
              <a:rPr lang="es-ES" sz="2700" b="0" i="0" kern="12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DIN" pitchFamily="50" charset="0"/>
                <a:ea typeface="+mn-ea"/>
                <a:cs typeface="+mn-cs"/>
              </a:rPr>
              <a:t>Edifici</a:t>
            </a:r>
            <a:r>
              <a:rPr lang="es-ES" sz="2700" b="0" i="0" kern="1200" dirty="0" smtClean="0">
                <a:solidFill>
                  <a:schemeClr val="bg1">
                    <a:lumMod val="75000"/>
                  </a:schemeClr>
                </a:solidFill>
                <a:effectLst/>
                <a:latin typeface="DIN" pitchFamily="50" charset="0"/>
                <a:ea typeface="+mn-ea"/>
                <a:cs typeface="+mn-cs"/>
              </a:rPr>
              <a:t> </a:t>
            </a:r>
            <a:r>
              <a:rPr lang="es-ES" sz="2700" b="0" i="0" kern="12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DIN" pitchFamily="50" charset="0"/>
                <a:ea typeface="+mn-ea"/>
                <a:cs typeface="+mn-cs"/>
              </a:rPr>
              <a:t>Torretamarit</a:t>
            </a:r>
            <a:r>
              <a:rPr lang="es-ES" sz="2700" b="0" i="0" kern="1200" dirty="0" smtClean="0">
                <a:solidFill>
                  <a:schemeClr val="bg1">
                    <a:lumMod val="75000"/>
                  </a:schemeClr>
                </a:solidFill>
                <a:effectLst/>
                <a:latin typeface="DIN" pitchFamily="50" charset="0"/>
                <a:ea typeface="+mn-ea"/>
                <a:cs typeface="+mn-cs"/>
              </a:rPr>
              <a:t/>
            </a:r>
            <a:br>
              <a:rPr lang="es-ES" sz="2700" b="0" i="0" kern="1200" dirty="0" smtClean="0">
                <a:solidFill>
                  <a:schemeClr val="bg1">
                    <a:lumMod val="75000"/>
                  </a:schemeClr>
                </a:solidFill>
                <a:effectLst/>
                <a:latin typeface="DIN" pitchFamily="50" charset="0"/>
                <a:ea typeface="+mn-ea"/>
                <a:cs typeface="+mn-cs"/>
              </a:rPr>
            </a:br>
            <a:r>
              <a:rPr lang="es-ES" sz="2700" b="0" i="0" kern="1200" dirty="0" smtClean="0">
                <a:solidFill>
                  <a:schemeClr val="bg1">
                    <a:lumMod val="75000"/>
                  </a:schemeClr>
                </a:solidFill>
                <a:effectLst/>
                <a:latin typeface="DIN" pitchFamily="50" charset="0"/>
                <a:ea typeface="+mn-ea"/>
                <a:cs typeface="+mn-cs"/>
              </a:rPr>
              <a:t>03202 </a:t>
            </a:r>
            <a:r>
              <a:rPr lang="es-ES" sz="2700" b="0" i="0" kern="12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DIN" pitchFamily="50" charset="0"/>
                <a:ea typeface="+mn-ea"/>
                <a:cs typeface="+mn-cs"/>
              </a:rPr>
              <a:t>Elx</a:t>
            </a:r>
            <a:r>
              <a:rPr lang="es-ES" sz="2700" b="0" i="0" kern="1200" dirty="0" smtClean="0">
                <a:solidFill>
                  <a:schemeClr val="bg1">
                    <a:lumMod val="75000"/>
                  </a:schemeClr>
                </a:solidFill>
                <a:effectLst/>
                <a:latin typeface="DIN" pitchFamily="50" charset="0"/>
                <a:ea typeface="+mn-ea"/>
                <a:cs typeface="+mn-cs"/>
              </a:rPr>
              <a:t> </a:t>
            </a:r>
            <a:r>
              <a:rPr lang="es-ES" sz="2700" b="0" i="0" kern="1200" dirty="0" smtClean="0">
                <a:solidFill>
                  <a:schemeClr val="bg1">
                    <a:lumMod val="75000"/>
                  </a:schemeClr>
                </a:solidFill>
                <a:effectLst/>
                <a:latin typeface="DIN" pitchFamily="50" charset="0"/>
                <a:ea typeface="+mn-ea"/>
                <a:cs typeface="+mn-cs"/>
              </a:rPr>
              <a:t>(</a:t>
            </a:r>
            <a:r>
              <a:rPr lang="es-ES" sz="2700" b="0" i="0" kern="1200" dirty="0" smtClean="0">
                <a:solidFill>
                  <a:schemeClr val="bg1">
                    <a:lumMod val="75000"/>
                  </a:schemeClr>
                </a:solidFill>
                <a:effectLst/>
                <a:latin typeface="DIN" pitchFamily="50" charset="0"/>
                <a:ea typeface="+mn-ea"/>
                <a:cs typeface="+mn-cs"/>
              </a:rPr>
              <a:t>Alacant)</a:t>
            </a:r>
            <a:endParaRPr lang="es-ES" sz="2700" b="0" i="0" kern="1200" dirty="0" smtClean="0">
              <a:solidFill>
                <a:schemeClr val="bg1">
                  <a:lumMod val="75000"/>
                </a:schemeClr>
              </a:solidFill>
              <a:effectLst/>
              <a:latin typeface="DIN" pitchFamily="50" charset="0"/>
              <a:ea typeface="+mn-ea"/>
              <a:cs typeface="+mn-cs"/>
            </a:endParaRPr>
          </a:p>
          <a:p>
            <a:pPr algn="ctr" fontAlgn="base"/>
            <a:r>
              <a:rPr lang="es-ES" sz="2700" b="0" i="0" kern="12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DIN" pitchFamily="50" charset="0"/>
                <a:ea typeface="+mn-ea"/>
                <a:cs typeface="+mn-cs"/>
              </a:rPr>
              <a:t>Tlf</a:t>
            </a:r>
            <a:r>
              <a:rPr lang="es-ES" sz="2700" b="0" i="0" kern="1200" dirty="0" smtClean="0">
                <a:solidFill>
                  <a:schemeClr val="bg1">
                    <a:lumMod val="75000"/>
                  </a:schemeClr>
                </a:solidFill>
                <a:effectLst/>
                <a:latin typeface="DIN" pitchFamily="50" charset="0"/>
                <a:ea typeface="+mn-ea"/>
                <a:cs typeface="+mn-cs"/>
              </a:rPr>
              <a:t>: </a:t>
            </a:r>
            <a:r>
              <a:rPr lang="es-ES" sz="2700" b="0" i="0" kern="1200" dirty="0" smtClean="0">
                <a:solidFill>
                  <a:schemeClr val="bg1">
                    <a:lumMod val="75000"/>
                  </a:schemeClr>
                </a:solidFill>
                <a:effectLst/>
                <a:latin typeface="DIN" pitchFamily="50" charset="0"/>
                <a:ea typeface="+mn-ea"/>
                <a:cs typeface="+mn-cs"/>
              </a:rPr>
              <a:t>(+34) </a:t>
            </a:r>
            <a:r>
              <a:rPr lang="es-ES" sz="2700" b="1" i="0" kern="1200" dirty="0" smtClean="0">
                <a:solidFill>
                  <a:schemeClr val="bg1"/>
                </a:solidFill>
                <a:effectLst/>
                <a:latin typeface="DIN" pitchFamily="50" charset="0"/>
                <a:ea typeface="+mn-ea"/>
                <a:cs typeface="+mn-cs"/>
              </a:rPr>
              <a:t>96 665 85 72 </a:t>
            </a:r>
            <a:r>
              <a:rPr lang="es-ES" sz="2700" b="0" i="0" kern="1200" dirty="0" smtClean="0">
                <a:solidFill>
                  <a:schemeClr val="bg1">
                    <a:lumMod val="75000"/>
                  </a:schemeClr>
                </a:solidFill>
                <a:effectLst/>
                <a:latin typeface="DIN" pitchFamily="50" charset="0"/>
                <a:ea typeface="+mn-ea"/>
                <a:cs typeface="+mn-cs"/>
              </a:rPr>
              <a:t>- Fax: (+34) 96 665 87 15</a:t>
            </a:r>
          </a:p>
          <a:p>
            <a:pPr algn="ctr" fontAlgn="base"/>
            <a:endParaRPr lang="es-ES" sz="2700" b="0" i="0" kern="1200" dirty="0" smtClean="0">
              <a:solidFill>
                <a:schemeClr val="bg1">
                  <a:lumMod val="75000"/>
                </a:schemeClr>
              </a:solidFill>
              <a:effectLst/>
              <a:latin typeface="DIN" pitchFamily="50" charset="0"/>
              <a:ea typeface="+mn-ea"/>
              <a:cs typeface="+mn-cs"/>
            </a:endParaRPr>
          </a:p>
          <a:p>
            <a:pPr algn="ctr" fontAlgn="base"/>
            <a:r>
              <a:rPr lang="es-ES" sz="5400" b="0" i="0" u="sng" kern="1200" dirty="0" smtClean="0">
                <a:solidFill>
                  <a:schemeClr val="bg1"/>
                </a:solidFill>
                <a:effectLst/>
                <a:latin typeface="DIN" pitchFamily="50" charset="0"/>
                <a:ea typeface="+mn-ea"/>
                <a:cs typeface="+mn-cs"/>
              </a:rPr>
              <a:t>cio</a:t>
            </a:r>
            <a:r>
              <a:rPr lang="es-ES" sz="5400" b="1" i="0" u="sng" kern="1200" dirty="0" smtClean="0">
                <a:solidFill>
                  <a:schemeClr val="bg1"/>
                </a:solidFill>
                <a:effectLst/>
                <a:latin typeface="Candara" panose="020E0502030303020204" pitchFamily="34" charset="0"/>
                <a:ea typeface="+mn-ea"/>
                <a:cs typeface="+mn-cs"/>
              </a:rPr>
              <a:t>@</a:t>
            </a:r>
            <a:r>
              <a:rPr lang="es-ES" sz="5400" b="0" i="0" u="sng" kern="1200" dirty="0" smtClean="0">
                <a:solidFill>
                  <a:schemeClr val="bg1"/>
                </a:solidFill>
                <a:effectLst/>
                <a:latin typeface="DIN" pitchFamily="50" charset="0"/>
                <a:ea typeface="+mn-ea"/>
                <a:cs typeface="+mn-cs"/>
              </a:rPr>
              <a:t>umh.es</a:t>
            </a:r>
            <a:r>
              <a:rPr lang="es-ES" sz="5400" b="0" i="0" u="none" kern="1200" baseline="0" dirty="0" smtClean="0">
                <a:solidFill>
                  <a:schemeClr val="bg1"/>
                </a:solidFill>
                <a:effectLst/>
                <a:latin typeface="DIN" pitchFamily="50" charset="0"/>
                <a:ea typeface="+mn-ea"/>
                <a:cs typeface="+mn-cs"/>
              </a:rPr>
              <a:t>  -  </a:t>
            </a:r>
            <a:r>
              <a:rPr lang="es-ES" sz="5400" b="0" i="0" u="sng" kern="1200" dirty="0" smtClean="0">
                <a:solidFill>
                  <a:schemeClr val="bg1"/>
                </a:solidFill>
                <a:effectLst/>
                <a:latin typeface="DIN" pitchFamily="50" charset="0"/>
                <a:ea typeface="+mn-ea"/>
                <a:cs typeface="+mn-cs"/>
              </a:rPr>
              <a:t>cio.umh.es</a:t>
            </a:r>
            <a:endParaRPr lang="es-ES" sz="5400" dirty="0">
              <a:latin typeface="DIN" pitchFamily="50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382" y="3999398"/>
            <a:ext cx="7983940" cy="160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78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1F30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36B6F"/>
              </a:buClr>
              <a:defRPr/>
            </a:lvl1pPr>
            <a:lvl2pPr>
              <a:buClr>
                <a:srgbClr val="636B6F"/>
              </a:buClr>
              <a:defRPr/>
            </a:lvl2pPr>
            <a:lvl3pPr>
              <a:buClr>
                <a:srgbClr val="636B6F"/>
              </a:buClr>
              <a:defRPr/>
            </a:lvl3pPr>
            <a:lvl4pPr>
              <a:buClr>
                <a:srgbClr val="636B6F"/>
              </a:buClr>
              <a:defRPr/>
            </a:lvl4pPr>
            <a:lvl5pPr>
              <a:buClr>
                <a:srgbClr val="636B6F"/>
              </a:buClr>
              <a:defRPr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3085" y="9628939"/>
            <a:ext cx="13031905" cy="547772"/>
          </a:xfrm>
        </p:spPr>
        <p:txBody>
          <a:bodyPr/>
          <a:lstStyle>
            <a:lvl1pPr>
              <a:defRPr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r>
              <a:rPr lang="es-ES" dirty="0" smtClean="0"/>
              <a:t>PIE DE PÁGINA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4428" y="9628939"/>
            <a:ext cx="1134184" cy="547772"/>
          </a:xfrm>
        </p:spPr>
        <p:txBody>
          <a:bodyPr/>
          <a:lstStyle>
            <a:lvl1pPr algn="l">
              <a:defRPr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fld id="{DBFF9636-A71C-488A-89F8-02E08556F10C}" type="slidenum">
              <a:rPr lang="es-ES" smtClean="0"/>
              <a:pPr/>
              <a:t>‹Nº›</a:t>
            </a:fld>
            <a:endParaRPr lang="es-ES" dirty="0"/>
          </a:p>
        </p:txBody>
      </p:sp>
      <p:cxnSp>
        <p:nvCxnSpPr>
          <p:cNvPr id="10" name="Conector recto 9"/>
          <p:cNvCxnSpPr/>
          <p:nvPr userDrawn="1"/>
        </p:nvCxnSpPr>
        <p:spPr>
          <a:xfrm flipH="1">
            <a:off x="0" y="9495053"/>
            <a:ext cx="18288000" cy="0"/>
          </a:xfrm>
          <a:prstGeom prst="line">
            <a:avLst/>
          </a:prstGeom>
          <a:ln w="76200">
            <a:solidFill>
              <a:srgbClr val="921F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 userDrawn="1"/>
        </p:nvCxnSpPr>
        <p:spPr>
          <a:xfrm flipH="1">
            <a:off x="0" y="2536424"/>
            <a:ext cx="18288000" cy="0"/>
          </a:xfrm>
          <a:prstGeom prst="line">
            <a:avLst/>
          </a:prstGeom>
          <a:ln w="57150">
            <a:solidFill>
              <a:srgbClr val="63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2167" y="9578808"/>
            <a:ext cx="3201672" cy="64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9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86000" y="2843862"/>
            <a:ext cx="13716000" cy="3581953"/>
          </a:xfrm>
          <a:solidFill>
            <a:srgbClr val="636B6F"/>
          </a:solidFill>
        </p:spPr>
        <p:txBody>
          <a:bodyPr anchor="b">
            <a:normAutofit/>
          </a:bodyPr>
          <a:lstStyle>
            <a:lvl1pPr algn="ctr">
              <a:defRPr sz="8800">
                <a:solidFill>
                  <a:schemeClr val="bg1"/>
                </a:solidFill>
                <a:latin typeface="DIN" pitchFamily="50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286000" y="6564573"/>
            <a:ext cx="13716000" cy="1323344"/>
          </a:xfrm>
          <a:solidFill>
            <a:srgbClr val="921F30"/>
          </a:solidFill>
        </p:spPr>
        <p:txBody>
          <a:bodyPr anchor="ctr"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DIN" pitchFamily="50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ES" dirty="0" smtClean="0"/>
              <a:t>Haga clic para editar el estilo de subtítulo del patrón</a:t>
            </a:r>
            <a:endParaRPr lang="en-US" dirty="0"/>
          </a:p>
        </p:txBody>
      </p:sp>
      <p:cxnSp>
        <p:nvCxnSpPr>
          <p:cNvPr id="12" name="Conector recto 11"/>
          <p:cNvCxnSpPr/>
          <p:nvPr userDrawn="1"/>
        </p:nvCxnSpPr>
        <p:spPr>
          <a:xfrm flipH="1">
            <a:off x="0" y="9495053"/>
            <a:ext cx="18288000" cy="0"/>
          </a:xfrm>
          <a:prstGeom prst="line">
            <a:avLst/>
          </a:prstGeom>
          <a:ln w="76200">
            <a:solidFill>
              <a:srgbClr val="921F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3085" y="9628939"/>
            <a:ext cx="13031905" cy="547772"/>
          </a:xfrm>
        </p:spPr>
        <p:txBody>
          <a:bodyPr/>
          <a:lstStyle>
            <a:lvl1pPr>
              <a:defRPr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r>
              <a:rPr lang="es-ES" dirty="0" smtClean="0"/>
              <a:t>PIE DE PÁGINA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4428" y="9628939"/>
            <a:ext cx="1134184" cy="547772"/>
          </a:xfrm>
        </p:spPr>
        <p:txBody>
          <a:bodyPr/>
          <a:lstStyle>
            <a:lvl1pPr algn="l">
              <a:defRPr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fld id="{DBFF9636-A71C-488A-89F8-02E08556F10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2167" y="9578808"/>
            <a:ext cx="3201672" cy="64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78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860"/>
            <a:ext cx="7772400" cy="6528015"/>
          </a:xfrm>
        </p:spPr>
        <p:txBody>
          <a:bodyPr/>
          <a:lstStyle>
            <a:lvl1pPr>
              <a:buClr>
                <a:srgbClr val="636B6F"/>
              </a:buClr>
              <a:defRPr/>
            </a:lvl1pPr>
            <a:lvl2pPr>
              <a:buClr>
                <a:srgbClr val="636B6F"/>
              </a:buClr>
              <a:defRPr/>
            </a:lvl2pPr>
            <a:lvl3pPr>
              <a:buClr>
                <a:srgbClr val="636B6F"/>
              </a:buClr>
              <a:defRPr/>
            </a:lvl3pPr>
            <a:lvl4pPr>
              <a:buClr>
                <a:srgbClr val="636B6F"/>
              </a:buClr>
              <a:defRPr/>
            </a:lvl4pPr>
            <a:lvl5pPr>
              <a:buClr>
                <a:srgbClr val="636B6F"/>
              </a:buClr>
              <a:defRPr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cxnSp>
        <p:nvCxnSpPr>
          <p:cNvPr id="11" name="Conector recto 10"/>
          <p:cNvCxnSpPr/>
          <p:nvPr userDrawn="1"/>
        </p:nvCxnSpPr>
        <p:spPr>
          <a:xfrm flipH="1">
            <a:off x="0" y="9495053"/>
            <a:ext cx="18288000" cy="0"/>
          </a:xfrm>
          <a:prstGeom prst="line">
            <a:avLst/>
          </a:prstGeom>
          <a:ln w="76200">
            <a:solidFill>
              <a:srgbClr val="921F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57300" y="547773"/>
            <a:ext cx="15773400" cy="1988651"/>
          </a:xfrm>
        </p:spPr>
        <p:txBody>
          <a:bodyPr/>
          <a:lstStyle>
            <a:lvl1pPr>
              <a:defRPr>
                <a:solidFill>
                  <a:srgbClr val="921F30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cxnSp>
        <p:nvCxnSpPr>
          <p:cNvPr id="13" name="Conector recto 12"/>
          <p:cNvCxnSpPr/>
          <p:nvPr userDrawn="1"/>
        </p:nvCxnSpPr>
        <p:spPr>
          <a:xfrm flipH="1">
            <a:off x="0" y="2536424"/>
            <a:ext cx="18288000" cy="0"/>
          </a:xfrm>
          <a:prstGeom prst="line">
            <a:avLst/>
          </a:prstGeom>
          <a:ln w="57150">
            <a:solidFill>
              <a:srgbClr val="63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9258300" y="2738859"/>
            <a:ext cx="7772400" cy="6528015"/>
          </a:xfrm>
        </p:spPr>
        <p:txBody>
          <a:bodyPr/>
          <a:lstStyle>
            <a:lvl1pPr>
              <a:buClr>
                <a:srgbClr val="636B6F"/>
              </a:buClr>
              <a:defRPr/>
            </a:lvl1pPr>
            <a:lvl2pPr>
              <a:buClr>
                <a:srgbClr val="636B6F"/>
              </a:buClr>
              <a:defRPr/>
            </a:lvl2pPr>
            <a:lvl3pPr>
              <a:buClr>
                <a:srgbClr val="636B6F"/>
              </a:buClr>
              <a:defRPr/>
            </a:lvl3pPr>
            <a:lvl4pPr>
              <a:buClr>
                <a:srgbClr val="636B6F"/>
              </a:buClr>
              <a:defRPr/>
            </a:lvl4pPr>
            <a:lvl5pPr>
              <a:buClr>
                <a:srgbClr val="636B6F"/>
              </a:buClr>
              <a:defRPr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3085" y="9628939"/>
            <a:ext cx="13031905" cy="547772"/>
          </a:xfrm>
        </p:spPr>
        <p:txBody>
          <a:bodyPr/>
          <a:lstStyle>
            <a:lvl1pPr>
              <a:defRPr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r>
              <a:rPr lang="es-ES" dirty="0" smtClean="0"/>
              <a:t>PIE DE PÁGINA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4428" y="9628939"/>
            <a:ext cx="1134184" cy="547772"/>
          </a:xfrm>
        </p:spPr>
        <p:txBody>
          <a:bodyPr/>
          <a:lstStyle>
            <a:lvl1pPr algn="l">
              <a:defRPr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fld id="{DBFF9636-A71C-488A-89F8-02E08556F10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2167" y="9578808"/>
            <a:ext cx="3201672" cy="64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37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605306"/>
            <a:ext cx="7770017" cy="1207479"/>
          </a:xfrm>
          <a:solidFill>
            <a:srgbClr val="636B6F"/>
          </a:solidFill>
        </p:spPr>
        <p:txBody>
          <a:bodyPr anchor="b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 dirty="0" smtClean="0"/>
              <a:t>Editar el estilo de texto del patrón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57300" y="547773"/>
            <a:ext cx="15773400" cy="1988651"/>
          </a:xfrm>
        </p:spPr>
        <p:txBody>
          <a:bodyPr/>
          <a:lstStyle>
            <a:lvl1pPr>
              <a:defRPr>
                <a:solidFill>
                  <a:srgbClr val="921F30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cxnSp>
        <p:nvCxnSpPr>
          <p:cNvPr id="11" name="Conector recto 10"/>
          <p:cNvCxnSpPr/>
          <p:nvPr userDrawn="1"/>
        </p:nvCxnSpPr>
        <p:spPr>
          <a:xfrm flipH="1">
            <a:off x="0" y="2536424"/>
            <a:ext cx="18288000" cy="0"/>
          </a:xfrm>
          <a:prstGeom prst="line">
            <a:avLst/>
          </a:prstGeom>
          <a:ln w="57150">
            <a:solidFill>
              <a:srgbClr val="63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1257300" y="3812785"/>
            <a:ext cx="7772400" cy="5454090"/>
          </a:xfrm>
        </p:spPr>
        <p:txBody>
          <a:bodyPr/>
          <a:lstStyle>
            <a:lvl1pPr>
              <a:buClr>
                <a:srgbClr val="636B6F"/>
              </a:buClr>
              <a:defRPr/>
            </a:lvl1pPr>
            <a:lvl2pPr>
              <a:buClr>
                <a:srgbClr val="636B6F"/>
              </a:buClr>
              <a:defRPr/>
            </a:lvl2pPr>
            <a:lvl3pPr>
              <a:buClr>
                <a:srgbClr val="636B6F"/>
              </a:buClr>
              <a:defRPr/>
            </a:lvl3pPr>
            <a:lvl4pPr>
              <a:buClr>
                <a:srgbClr val="636B6F"/>
              </a:buClr>
              <a:defRPr/>
            </a:lvl4pPr>
            <a:lvl5pPr>
              <a:buClr>
                <a:srgbClr val="636B6F"/>
              </a:buClr>
              <a:defRPr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4"/>
          </p:nvPr>
        </p:nvSpPr>
        <p:spPr>
          <a:xfrm>
            <a:off x="9260683" y="2605306"/>
            <a:ext cx="7770017" cy="1207479"/>
          </a:xfrm>
          <a:solidFill>
            <a:srgbClr val="636B6F"/>
          </a:solidFill>
        </p:spPr>
        <p:txBody>
          <a:bodyPr anchor="b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5"/>
          </p:nvPr>
        </p:nvSpPr>
        <p:spPr>
          <a:xfrm>
            <a:off x="9258300" y="3812785"/>
            <a:ext cx="7772400" cy="5454090"/>
          </a:xfrm>
        </p:spPr>
        <p:txBody>
          <a:bodyPr/>
          <a:lstStyle>
            <a:lvl1pPr>
              <a:buClr>
                <a:srgbClr val="636B6F"/>
              </a:buClr>
              <a:defRPr/>
            </a:lvl1pPr>
            <a:lvl2pPr>
              <a:buClr>
                <a:srgbClr val="636B6F"/>
              </a:buClr>
              <a:defRPr/>
            </a:lvl2pPr>
            <a:lvl3pPr>
              <a:buClr>
                <a:srgbClr val="636B6F"/>
              </a:buClr>
              <a:defRPr/>
            </a:lvl3pPr>
            <a:lvl4pPr>
              <a:buClr>
                <a:srgbClr val="636B6F"/>
              </a:buClr>
              <a:defRPr/>
            </a:lvl4pPr>
            <a:lvl5pPr>
              <a:buClr>
                <a:srgbClr val="636B6F"/>
              </a:buClr>
              <a:defRPr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cxnSp>
        <p:nvCxnSpPr>
          <p:cNvPr id="18" name="Conector recto 17"/>
          <p:cNvCxnSpPr/>
          <p:nvPr userDrawn="1"/>
        </p:nvCxnSpPr>
        <p:spPr>
          <a:xfrm flipH="1">
            <a:off x="0" y="9495053"/>
            <a:ext cx="18288000" cy="0"/>
          </a:xfrm>
          <a:prstGeom prst="line">
            <a:avLst/>
          </a:prstGeom>
          <a:ln w="76200">
            <a:solidFill>
              <a:srgbClr val="921F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3085" y="9628939"/>
            <a:ext cx="13031905" cy="547772"/>
          </a:xfrm>
        </p:spPr>
        <p:txBody>
          <a:bodyPr/>
          <a:lstStyle>
            <a:lvl1pPr>
              <a:defRPr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r>
              <a:rPr lang="es-ES" dirty="0" smtClean="0"/>
              <a:t>PIE DE PÁGINA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4428" y="9628939"/>
            <a:ext cx="1134184" cy="547772"/>
          </a:xfrm>
        </p:spPr>
        <p:txBody>
          <a:bodyPr/>
          <a:lstStyle>
            <a:lvl1pPr algn="l">
              <a:defRPr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fld id="{DBFF9636-A71C-488A-89F8-02E08556F10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2167" y="9578808"/>
            <a:ext cx="3201672" cy="64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00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57300" y="547773"/>
            <a:ext cx="15773400" cy="1988651"/>
          </a:xfrm>
        </p:spPr>
        <p:txBody>
          <a:bodyPr/>
          <a:lstStyle>
            <a:lvl1pPr>
              <a:defRPr>
                <a:solidFill>
                  <a:srgbClr val="921F30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cxnSp>
        <p:nvCxnSpPr>
          <p:cNvPr id="10" name="Conector recto 9"/>
          <p:cNvCxnSpPr/>
          <p:nvPr userDrawn="1"/>
        </p:nvCxnSpPr>
        <p:spPr>
          <a:xfrm flipH="1">
            <a:off x="0" y="9495053"/>
            <a:ext cx="18288000" cy="0"/>
          </a:xfrm>
          <a:prstGeom prst="line">
            <a:avLst/>
          </a:prstGeom>
          <a:ln w="76200">
            <a:solidFill>
              <a:srgbClr val="921F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 userDrawn="1"/>
        </p:nvCxnSpPr>
        <p:spPr>
          <a:xfrm flipH="1">
            <a:off x="0" y="2536424"/>
            <a:ext cx="18288000" cy="0"/>
          </a:xfrm>
          <a:prstGeom prst="line">
            <a:avLst/>
          </a:prstGeom>
          <a:ln w="57150">
            <a:solidFill>
              <a:srgbClr val="63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3085" y="9628939"/>
            <a:ext cx="13031905" cy="547772"/>
          </a:xfrm>
        </p:spPr>
        <p:txBody>
          <a:bodyPr/>
          <a:lstStyle>
            <a:lvl1pPr>
              <a:defRPr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r>
              <a:rPr lang="es-ES" dirty="0" smtClean="0"/>
              <a:t>PIE DE PÁGINA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4428" y="9628939"/>
            <a:ext cx="1134184" cy="547772"/>
          </a:xfrm>
        </p:spPr>
        <p:txBody>
          <a:bodyPr/>
          <a:lstStyle>
            <a:lvl1pPr algn="l">
              <a:defRPr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fld id="{DBFF9636-A71C-488A-89F8-02E08556F10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2167" y="9578808"/>
            <a:ext cx="3201672" cy="64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73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/>
          <p:cNvCxnSpPr/>
          <p:nvPr userDrawn="1"/>
        </p:nvCxnSpPr>
        <p:spPr>
          <a:xfrm flipH="1">
            <a:off x="0" y="9495053"/>
            <a:ext cx="18288000" cy="0"/>
          </a:xfrm>
          <a:prstGeom prst="line">
            <a:avLst/>
          </a:prstGeom>
          <a:ln w="76200">
            <a:solidFill>
              <a:srgbClr val="921F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3085" y="9628939"/>
            <a:ext cx="13031905" cy="547772"/>
          </a:xfrm>
        </p:spPr>
        <p:txBody>
          <a:bodyPr/>
          <a:lstStyle>
            <a:lvl1pPr>
              <a:defRPr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r>
              <a:rPr lang="es-ES" dirty="0" smtClean="0"/>
              <a:t>PIE DE PÁGINA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4428" y="9628939"/>
            <a:ext cx="1134184" cy="547772"/>
          </a:xfrm>
        </p:spPr>
        <p:txBody>
          <a:bodyPr/>
          <a:lstStyle>
            <a:lvl1pPr algn="l">
              <a:defRPr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fld id="{DBFF9636-A71C-488A-89F8-02E08556F10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2167" y="9578808"/>
            <a:ext cx="3201672" cy="64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32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906"/>
            <a:ext cx="5898356" cy="2400671"/>
          </a:xfrm>
          <a:solidFill>
            <a:srgbClr val="921F30"/>
          </a:solidFill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685906"/>
            <a:ext cx="9258300" cy="8107027"/>
          </a:xfrm>
        </p:spPr>
        <p:txBody>
          <a:bodyPr/>
          <a:lstStyle>
            <a:lvl1pPr>
              <a:buClr>
                <a:srgbClr val="636B6F"/>
              </a:buClr>
              <a:defRPr sz="4800"/>
            </a:lvl1pPr>
            <a:lvl2pPr>
              <a:buClr>
                <a:srgbClr val="636B6F"/>
              </a:buClr>
              <a:defRPr sz="4200"/>
            </a:lvl2pPr>
            <a:lvl3pPr>
              <a:buClr>
                <a:srgbClr val="636B6F"/>
              </a:buClr>
              <a:defRPr sz="3600"/>
            </a:lvl3pPr>
            <a:lvl4pPr>
              <a:buClr>
                <a:srgbClr val="636B6F"/>
              </a:buClr>
              <a:defRPr sz="3000"/>
            </a:lvl4pPr>
            <a:lvl5pPr>
              <a:buClr>
                <a:srgbClr val="636B6F"/>
              </a:buCl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576"/>
            <a:ext cx="5898356" cy="5718265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1" name="Conector recto 10"/>
          <p:cNvCxnSpPr/>
          <p:nvPr userDrawn="1"/>
        </p:nvCxnSpPr>
        <p:spPr>
          <a:xfrm flipH="1">
            <a:off x="0" y="9495053"/>
            <a:ext cx="18288000" cy="0"/>
          </a:xfrm>
          <a:prstGeom prst="line">
            <a:avLst/>
          </a:prstGeom>
          <a:ln w="76200">
            <a:solidFill>
              <a:srgbClr val="921F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3085" y="9628939"/>
            <a:ext cx="13031905" cy="547772"/>
          </a:xfrm>
        </p:spPr>
        <p:txBody>
          <a:bodyPr/>
          <a:lstStyle>
            <a:lvl1pPr>
              <a:defRPr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r>
              <a:rPr lang="es-ES" dirty="0" smtClean="0"/>
              <a:t>PIE DE PÁGINA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4428" y="9628939"/>
            <a:ext cx="1134184" cy="547772"/>
          </a:xfrm>
        </p:spPr>
        <p:txBody>
          <a:bodyPr/>
          <a:lstStyle>
            <a:lvl1pPr algn="l">
              <a:defRPr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fld id="{DBFF9636-A71C-488A-89F8-02E08556F10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2167" y="9578808"/>
            <a:ext cx="3201672" cy="64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5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576"/>
            <a:ext cx="5898356" cy="5718265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1" name="Conector recto 10"/>
          <p:cNvCxnSpPr/>
          <p:nvPr userDrawn="1"/>
        </p:nvCxnSpPr>
        <p:spPr>
          <a:xfrm flipH="1">
            <a:off x="0" y="9495053"/>
            <a:ext cx="18288000" cy="0"/>
          </a:xfrm>
          <a:prstGeom prst="line">
            <a:avLst/>
          </a:prstGeom>
          <a:ln w="76200">
            <a:solidFill>
              <a:srgbClr val="921F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59683" y="685906"/>
            <a:ext cx="5898356" cy="2400671"/>
          </a:xfrm>
          <a:solidFill>
            <a:srgbClr val="636B6F"/>
          </a:solidFill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7774782" y="685906"/>
            <a:ext cx="9258300" cy="8107027"/>
          </a:xfrm>
        </p:spPr>
        <p:txBody>
          <a:bodyPr/>
          <a:lstStyle>
            <a:lvl1pPr>
              <a:buClr>
                <a:srgbClr val="636B6F"/>
              </a:buClr>
              <a:defRPr sz="4800"/>
            </a:lvl1pPr>
            <a:lvl2pPr>
              <a:buClr>
                <a:srgbClr val="636B6F"/>
              </a:buClr>
              <a:defRPr sz="4200"/>
            </a:lvl2pPr>
            <a:lvl3pPr>
              <a:buClr>
                <a:srgbClr val="636B6F"/>
              </a:buClr>
              <a:defRPr sz="3600"/>
            </a:lvl3pPr>
            <a:lvl4pPr>
              <a:buClr>
                <a:srgbClr val="636B6F"/>
              </a:buClr>
              <a:defRPr sz="3000"/>
            </a:lvl4pPr>
            <a:lvl5pPr>
              <a:buClr>
                <a:srgbClr val="636B6F"/>
              </a:buCl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3085" y="9628939"/>
            <a:ext cx="13031905" cy="547772"/>
          </a:xfrm>
        </p:spPr>
        <p:txBody>
          <a:bodyPr/>
          <a:lstStyle>
            <a:lvl1pPr>
              <a:defRPr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r>
              <a:rPr lang="es-ES" dirty="0" smtClean="0"/>
              <a:t>PIE DE PÁGINA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4428" y="9628939"/>
            <a:ext cx="1134184" cy="547772"/>
          </a:xfrm>
        </p:spPr>
        <p:txBody>
          <a:bodyPr/>
          <a:lstStyle>
            <a:lvl1pPr algn="l">
              <a:defRPr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fld id="{DBFF9636-A71C-488A-89F8-02E08556F10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2167" y="9578808"/>
            <a:ext cx="3201672" cy="64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80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773"/>
            <a:ext cx="15773400" cy="1988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860"/>
            <a:ext cx="15773400" cy="6528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rgbClr val="636B6F"/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r>
              <a:rPr lang="es-ES" smtClean="0"/>
              <a:t>PIE DE PÁGINA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fld id="{DBFF9636-A71C-488A-89F8-02E08556F10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148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DIN" pitchFamily="50" charset="0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DIN" pitchFamily="50" charset="0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DIN" pitchFamily="50" charset="0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DIN" pitchFamily="50" charset="0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DIN" pitchFamily="50" charset="0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DIN" pitchFamily="50" charset="0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0</Words>
  <Application>Microsoft Office PowerPoint</Application>
  <PresentationFormat>Personalizado</PresentationFormat>
  <Paragraphs>0</Paragraphs>
  <Slides>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0</vt:i4>
      </vt:variant>
    </vt:vector>
  </HeadingPairs>
  <TitlesOfParts>
    <vt:vector size="5" baseType="lpstr">
      <vt:lpstr>Arial</vt:lpstr>
      <vt:lpstr>DIN</vt:lpstr>
      <vt:lpstr>Calibri</vt:lpstr>
      <vt:lpstr>Candara</vt:lpstr>
      <vt:lpstr>Tema de Office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Ramos</dc:creator>
  <cp:lastModifiedBy>CARLOS RAMOS</cp:lastModifiedBy>
  <cp:revision>31</cp:revision>
  <dcterms:created xsi:type="dcterms:W3CDTF">2018-02-01T08:35:13Z</dcterms:created>
  <dcterms:modified xsi:type="dcterms:W3CDTF">2018-04-20T12:25:03Z</dcterms:modified>
</cp:coreProperties>
</file>