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"/>
  </p:notesMasterIdLst>
  <p:sldSz cx="18288000" cy="10288588"/>
  <p:notesSz cx="6858000" cy="9144000"/>
  <p:embeddedFontLst>
    <p:embeddedFont>
      <p:font typeface="DIN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dara" panose="020E0502030303020204" pitchFamily="34" charset="0"/>
      <p:regular r:id="rId8"/>
      <p:bold r:id="rId9"/>
      <p:italic r:id="rId10"/>
      <p:boldItalic r:id="rId11"/>
    </p:embeddedFont>
  </p:embeddedFontLst>
  <p:defaultTextStyle>
    <a:defPPr>
      <a:defRPr lang="es-E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B6F"/>
    <a:srgbClr val="6A7276"/>
    <a:srgbClr val="92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9FB7-5658-4FB3-B98D-B463C580F970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DE8D-5C8C-4CEB-8086-70F298F6B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632523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1257300" y="629661"/>
            <a:ext cx="15773400" cy="3294639"/>
          </a:xfrm>
        </p:spPr>
        <p:txBody>
          <a:bodyPr>
            <a:noAutofit/>
          </a:bodyPr>
          <a:lstStyle>
            <a:lvl1pPr algn="ctr">
              <a:defRPr sz="8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 DE LA PRESENTACIÓN EN DOS REGLONES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266132" y="3929536"/>
            <a:ext cx="15773400" cy="23956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Autores/as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8411094"/>
            <a:ext cx="7888406" cy="16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A7276"/>
              </a:buClr>
              <a:defRPr/>
            </a:lvl1pPr>
            <a:lvl2pPr>
              <a:buClr>
                <a:srgbClr val="6A7276"/>
              </a:buClr>
              <a:defRPr/>
            </a:lvl2pPr>
            <a:lvl3pPr>
              <a:buClr>
                <a:srgbClr val="6A7276"/>
              </a:buClr>
              <a:defRPr/>
            </a:lvl3pPr>
            <a:lvl4pPr>
              <a:buClr>
                <a:srgbClr val="6A7276"/>
              </a:buClr>
              <a:defRPr/>
            </a:lvl4pPr>
            <a:lvl5pPr>
              <a:buClr>
                <a:srgbClr val="6A7276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184848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19100"/>
            <a:ext cx="16935450" cy="14287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Gracias por su atención</a:t>
            </a: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0" y="5753100"/>
            <a:ext cx="1828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Instituto Universitario de Investigación CIO</a:t>
            </a:r>
            <a:r>
              <a:rPr lang="es-ES" sz="2700" b="0" i="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Universidad Miguel Hernández de Elche</a:t>
            </a:r>
          </a:p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Avda. de la Universidad s/n – Edificio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Torretamarit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/>
            </a:r>
            <a:b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</a:b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03202 Elche (Alicante)</a:t>
            </a:r>
          </a:p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Teléfono: (+34) </a:t>
            </a:r>
            <a:r>
              <a:rPr lang="es-ES" sz="2700" b="1" i="0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96 665 85 72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- Fax: (+34) 96 665 87 15</a:t>
            </a:r>
          </a:p>
          <a:p>
            <a:pPr algn="ctr" fontAlgn="base"/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</a:t>
            </a:r>
            <a:r>
              <a:rPr lang="es-ES" sz="5400" b="1" i="0" u="sng" kern="1200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@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umh.es</a:t>
            </a:r>
            <a:r>
              <a:rPr lang="es-ES" sz="5400" b="0" i="0" u="none" kern="1200" baseline="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  -  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cio.umh.es</a:t>
            </a:r>
            <a:endParaRPr lang="es-ES" sz="5400" dirty="0">
              <a:latin typeface="DIN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4057444"/>
            <a:ext cx="7888406" cy="16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0" y="2843862"/>
            <a:ext cx="13716000" cy="3581953"/>
          </a:xfrm>
          <a:solidFill>
            <a:srgbClr val="636B6F"/>
          </a:solidFill>
        </p:spPr>
        <p:txBody>
          <a:bodyPr anchor="b">
            <a:normAutofit/>
          </a:bodyPr>
          <a:lstStyle>
            <a:lvl1pPr algn="ctr">
              <a:defRPr sz="8800">
                <a:solidFill>
                  <a:schemeClr val="bg1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6564573"/>
            <a:ext cx="13716000" cy="1323344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9258300" y="2738859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1257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9260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9258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8" name="Conector recto 1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921F30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636B6F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636B6F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DIN" pitchFamily="50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DIN" pitchFamily="50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DIN" pitchFamily="50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DIN" pitchFamily="50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0</Words>
  <Application>Microsoft Office PowerPoint</Application>
  <PresentationFormat>Personalizado</PresentationFormat>
  <Paragraphs>0</Paragraphs>
  <Slides>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0</vt:i4>
      </vt:variant>
    </vt:vector>
  </HeadingPairs>
  <TitlesOfParts>
    <vt:vector size="5" baseType="lpstr">
      <vt:lpstr>Arial</vt:lpstr>
      <vt:lpstr>DIN</vt:lpstr>
      <vt:lpstr>Calibri</vt:lpstr>
      <vt:lpstr>Candara</vt:lpstr>
      <vt:lpstr>Tema de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Ramos</dc:creator>
  <cp:lastModifiedBy>CARLOS RAMOS</cp:lastModifiedBy>
  <cp:revision>27</cp:revision>
  <dcterms:created xsi:type="dcterms:W3CDTF">2018-02-01T08:35:13Z</dcterms:created>
  <dcterms:modified xsi:type="dcterms:W3CDTF">2018-04-20T12:15:52Z</dcterms:modified>
</cp:coreProperties>
</file>